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534E-597A-4A7A-9BBF-DF6E61300A4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0089-B7E7-4401-857D-FD8DF415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готовность ребенка к школе. Что это такое.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3416424" cy="17526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МБДОУ № 6 </a:t>
            </a:r>
            <a:r>
              <a:rPr lang="ru-RU" sz="1800" smtClean="0">
                <a:solidFill>
                  <a:schemeClr val="tx1"/>
                </a:solidFill>
              </a:rPr>
              <a:t>«Гвоздичка»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Психологически не готовый к школе ребенок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88840"/>
            <a:ext cx="31683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может сосредоточиться на уроке, часто отвлекается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988840"/>
            <a:ext cx="259228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Тяготеет к шаблонным действиям и решениям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573016"/>
            <a:ext cx="2808312" cy="163121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Испытывает затруднения в общении со взрослыми и сверстниками по поводу учебных задач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2592288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может включиться в общий режим работы группы (класса)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784833"/>
            <a:ext cx="3384376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Проявляет мало инициативы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856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Уважаемые родители!!!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412776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 забудьте о своих чувствах: если вы сами чувствуете беспокойство и волнение, наверняка они передадутся и вашему ребенку. Поэтому, будьте спокойны и уверены в себе и в своем ребенке, и не позволяйте страхам омрачать это важное событие в жизни ребенка.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20676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</a:rPr>
              <a:t>«Быть готовым к школе – не значит уметь читать, писать и считать. </a:t>
            </a:r>
          </a:p>
          <a:p>
            <a:r>
              <a:rPr lang="ru-RU" sz="3200" b="1" i="1" dirty="0">
                <a:solidFill>
                  <a:srgbClr val="000066"/>
                </a:solidFill>
              </a:rPr>
              <a:t>	Быть готовым к школе –  значит быть готовым всему этому научиться».</a:t>
            </a:r>
            <a:r>
              <a:rPr lang="ru-RU" sz="3200" dirty="0">
                <a:solidFill>
                  <a:srgbClr val="000066"/>
                </a:solidFill>
              </a:rPr>
              <a:t> </a:t>
            </a:r>
          </a:p>
          <a:p>
            <a:endParaRPr lang="ru-RU" sz="3200" i="1" dirty="0">
              <a:solidFill>
                <a:srgbClr val="000066"/>
              </a:solidFill>
            </a:endParaRPr>
          </a:p>
          <a:p>
            <a:pPr algn="r"/>
            <a:r>
              <a:rPr lang="ru-RU" sz="3200" b="1" i="1" dirty="0">
                <a:solidFill>
                  <a:srgbClr val="000066"/>
                </a:solidFill>
              </a:rPr>
              <a:t>доктор психологических наук, </a:t>
            </a:r>
          </a:p>
          <a:p>
            <a:pPr algn="r"/>
            <a:r>
              <a:rPr lang="ru-RU" sz="3200" b="1" i="1" dirty="0">
                <a:solidFill>
                  <a:srgbClr val="000066"/>
                </a:solidFill>
              </a:rPr>
              <a:t>Леонид Абрамович </a:t>
            </a:r>
            <a:r>
              <a:rPr lang="ru-RU" sz="3200" b="1" i="1" dirty="0" err="1">
                <a:solidFill>
                  <a:srgbClr val="000066"/>
                </a:solidFill>
              </a:rPr>
              <a:t>Венгер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21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6070" y="147"/>
            <a:ext cx="5333172" cy="393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ребенок идет в первый класс с надеждой, что у него все будет хорошо. Он в предвкушении знакомства со своими одноклассниками, которые будут с ним дружить, что учительница будет у него добрая и красивая, что он будет учиться только на четыре и пять.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31640" y="4149080"/>
            <a:ext cx="7272808" cy="2592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66039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Оправдание детских и родительских ожиданий зависят от того, как ребенок психологически подготовлен к школе.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2" y="96262"/>
            <a:ext cx="2489538" cy="383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5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8" y="8709"/>
            <a:ext cx="9178668" cy="6849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799288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Психологическая готовность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331236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 к школе возникает у детей не сама по себе, а образуется постепенно: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996952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играх;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труде;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общении со взрослыми и сверстниками;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формирования традиционных школьных навыков (письма, счета, чтения)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788" y="47667"/>
            <a:ext cx="7047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Составляющие психологической готовности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075" y="570887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Личностная готовность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62075" y="1094107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Социально-психологическая готовность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55357" y="204821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Интеллектуальная готовность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28" y="2984273"/>
            <a:ext cx="5379626" cy="38556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7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36066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Умеет ли ребенок общаться с 	детьми.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Проявляет ли инициативу в 	общении или ждет, когда его 	позовут другие ребята. </a:t>
            </a:r>
          </a:p>
          <a:p>
            <a:pPr marL="342900" indent="-342900">
              <a:buClr>
                <a:srgbClr val="99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Чувствует ли принятые в обществе 	нормы общения,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Готов ли учитывать интересы 	других детей или 	коллективные интересы, 	умеет ли отстаивать свое 	мнение. 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Чувствует ли разницу в общении с 	детьми, учителями и другими 	взрослыми, родителями.</a:t>
            </a:r>
            <a:r>
              <a:rPr lang="ru-RU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35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</a:t>
            </a:r>
            <a:r>
              <a:rPr lang="ru-RU" sz="2400" b="1" dirty="0" smtClean="0">
                <a:solidFill>
                  <a:srgbClr val="000066"/>
                </a:solidFill>
              </a:rPr>
              <a:t>пр.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836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Интеллектуальная готовность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40768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Умение думать, анализировать, делать выводы. 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Способность к концентрации внимания, умение строить логические связи, развитие памяти, мелкая моторика.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461347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Рассказывать о своих школьных годах, вспоминая смешные и поучительные случаи, читать вместе с ребенком книги о школе, рассказывать о школьных порядках, устроить малышу экскурсию 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38235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Психологически подготовленный к школе ребенок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280831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Готов к общению и взаимодействию как со взрослыми, так и со сверстниками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348880"/>
            <a:ext cx="266429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Желание идти в школу, вызванное учебными мотивами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077072"/>
            <a:ext cx="58326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Имеет широкий кругозор, запас конкретных знаний, понимает основные закономерности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82453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Умеет контролировать эмоции и поведение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452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85678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school856785</Template>
  <TotalTime>552</TotalTime>
  <Words>478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school856785</vt:lpstr>
      <vt:lpstr>Психологическая готовность ребенка к школе. Что это такое.</vt:lpstr>
      <vt:lpstr>Слайд 2</vt:lpstr>
      <vt:lpstr>Слайд 3</vt:lpstr>
      <vt:lpstr>Слайд 4</vt:lpstr>
      <vt:lpstr>Слайд 5</vt:lpstr>
      <vt:lpstr>Личностная готовность</vt:lpstr>
      <vt:lpstr>Социально-психологическая готовность</vt:lpstr>
      <vt:lpstr>Интеллектуальная готовность</vt:lpstr>
      <vt:lpstr>Психологически подготовленный к школе ребенок </vt:lpstr>
      <vt:lpstr>Психологически не готовый к школе ребенок</vt:lpstr>
      <vt:lpstr>Уважаемые родители!!!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dc:creator>cab44</dc:creator>
  <cp:lastModifiedBy>Пользователь</cp:lastModifiedBy>
  <cp:revision>12</cp:revision>
  <dcterms:created xsi:type="dcterms:W3CDTF">2012-12-19T13:07:47Z</dcterms:created>
  <dcterms:modified xsi:type="dcterms:W3CDTF">2016-04-14T11:34:10Z</dcterms:modified>
</cp:coreProperties>
</file>